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0"/>
  </p:notesMasterIdLst>
  <p:sldIdLst>
    <p:sldId id="670" r:id="rId5"/>
    <p:sldId id="682" r:id="rId6"/>
    <p:sldId id="678" r:id="rId7"/>
    <p:sldId id="677" r:id="rId8"/>
    <p:sldId id="67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9309-528B-4081-A334-CF849C219B7C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9E26-DA20-4180-B55E-9B98368EB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24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4.9.2023</a:t>
            </a:r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ija.h.immonen@kainuu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B081B-7855-4F88-A2DA-08A701E9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1" y="320674"/>
            <a:ext cx="8569675" cy="325486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r>
              <a:rPr lang="fi-FI" sz="4800" dirty="0"/>
              <a:t>Talouden seurantaraportti</a:t>
            </a:r>
            <a:br>
              <a:rPr lang="fi-FI" sz="4800" dirty="0"/>
            </a:br>
            <a:r>
              <a:rPr lang="fi-FI" sz="4800" dirty="0"/>
              <a:t>1.1.-31.7.2023</a:t>
            </a:r>
            <a:br>
              <a:rPr lang="fi-FI" sz="48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BB86D-F5BA-4681-8BB4-7A82D1A9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02" y="2856785"/>
            <a:ext cx="8691282" cy="3254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3600" dirty="0"/>
          </a:p>
          <a:p>
            <a:pPr marL="0" indent="0" algn="ctr">
              <a:buNone/>
            </a:pPr>
            <a:endParaRPr lang="fi-FI" sz="4800" dirty="0"/>
          </a:p>
          <a:p>
            <a:pPr marL="0" indent="0" algn="ctr">
              <a:buNone/>
            </a:pPr>
            <a:r>
              <a:rPr lang="fi-FI" sz="2400" dirty="0"/>
              <a:t>Aluehallitus </a:t>
            </a:r>
          </a:p>
          <a:p>
            <a:pPr marL="0" indent="0" algn="ctr">
              <a:buNone/>
            </a:pPr>
            <a:r>
              <a:rPr lang="fi-FI" sz="2400" dirty="0"/>
              <a:t>4.9.2023</a:t>
            </a:r>
          </a:p>
          <a:p>
            <a:pPr marL="0" indent="0" algn="ctr">
              <a:buNone/>
            </a:pPr>
            <a:r>
              <a:rPr lang="fi-FI" sz="1400" dirty="0"/>
              <a:t>Eija Immonen, talousjohtaja</a:t>
            </a:r>
          </a:p>
          <a:p>
            <a:pPr marL="0" indent="0" algn="ctr">
              <a:buNone/>
            </a:pP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FF3451-080B-43D3-AA48-5BC012FA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</p:spTree>
    <p:extLst>
      <p:ext uri="{BB962C8B-B14F-4D97-AF65-F5344CB8AC3E}">
        <p14:creationId xmlns:p14="http://schemas.microsoft.com/office/powerpoint/2010/main" val="315635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132F3-C282-44E4-B2DA-78CBBADD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b="1" dirty="0"/>
              <a:t>Kainuun hyvinvointialue 1-7/2023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AB7DF-3847-406B-AAFE-7682D048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26FB8E1-380F-6CF4-C669-8FA8B4E7F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06" y="1262278"/>
            <a:ext cx="10088091" cy="51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B0E8D-595E-4C47-8D7D-E18F5036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8" y="320675"/>
            <a:ext cx="11670744" cy="1478855"/>
          </a:xfrm>
        </p:spPr>
        <p:txBody>
          <a:bodyPr>
            <a:noAutofit/>
          </a:bodyPr>
          <a:lstStyle/>
          <a:p>
            <a:pPr algn="ctr"/>
            <a:r>
              <a:rPr lang="fi-FI" sz="3600" dirty="0"/>
              <a:t>Ostot OYS, HUS ja KYS Kainuun sote </a:t>
            </a:r>
            <a:br>
              <a:rPr lang="fi-FI" sz="3600" dirty="0"/>
            </a:br>
            <a:r>
              <a:rPr lang="fi-FI" sz="3600" dirty="0"/>
              <a:t>1-7/2022 ja Kainuun hyvinvointialue</a:t>
            </a:r>
            <a:br>
              <a:rPr lang="fi-FI" sz="3600" dirty="0"/>
            </a:br>
            <a:r>
              <a:rPr lang="fi-FI" sz="3600" dirty="0"/>
              <a:t>1-7/2023 (</a:t>
            </a:r>
            <a:r>
              <a:rPr lang="fi-FI" sz="1600" dirty="0"/>
              <a:t>OYS lasku 7/23 1,3 milj. euroa puuttuu</a:t>
            </a:r>
            <a:r>
              <a:rPr lang="fi-FI" sz="3600" dirty="0"/>
              <a:t>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3BBD1-F938-4730-8A8F-41B0F119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2E50639-8954-CCA6-1FE0-4A1EC0FB9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27" y="1887167"/>
            <a:ext cx="11669203" cy="3264958"/>
          </a:xfrm>
        </p:spPr>
      </p:pic>
    </p:spTree>
    <p:extLst>
      <p:ext uri="{BB962C8B-B14F-4D97-AF65-F5344CB8AC3E}">
        <p14:creationId xmlns:p14="http://schemas.microsoft.com/office/powerpoint/2010/main" val="37501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3E2E4-E67B-4E0A-B783-5A2842CF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cs typeface="Arial"/>
              </a:rPr>
              <a:t>HTV2 toteuma 1-7/2023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7D8014-C27C-4912-BC1D-FC678A58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3F6F428-EAD8-64F7-F062-C0D2C5AA0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81" y="1437871"/>
            <a:ext cx="9536100" cy="4705477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8C1093-2457-91B6-C3B8-7B0FDEDE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381" y="1437871"/>
            <a:ext cx="1840631" cy="44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>
            <a:extLst>
              <a:ext uri="{FF2B5EF4-FFF2-40B4-BE49-F238E27FC236}">
                <a16:creationId xmlns:a16="http://schemas.microsoft.com/office/drawing/2014/main" id="{4F18141D-D134-4F64-9046-431F5E19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17526"/>
            <a:ext cx="8229600" cy="1497013"/>
          </a:xfrm>
        </p:spPr>
        <p:txBody>
          <a:bodyPr/>
          <a:lstStyle/>
          <a:p>
            <a:r>
              <a:rPr lang="fi-FI" altLang="fi-FI" sz="4800">
                <a:latin typeface="Brush Script MT" panose="03060802040406070304" pitchFamily="66" charset="0"/>
              </a:rPr>
              <a:t>Kiitos!</a:t>
            </a:r>
            <a:br>
              <a:rPr lang="fi-FI" altLang="fi-FI"/>
            </a:br>
            <a:r>
              <a:rPr lang="fi-FI" altLang="fi-FI" sz="2200">
                <a:hlinkClick r:id="rId2"/>
              </a:rPr>
              <a:t>eija.h.immonen@kainuu.fi</a:t>
            </a:r>
            <a:br>
              <a:rPr lang="fi-FI" altLang="fi-FI" sz="2200"/>
            </a:br>
            <a:r>
              <a:rPr lang="fi-FI" altLang="fi-FI" sz="2200"/>
              <a:t>p. 044 797 0656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28426F-CA90-4883-A53D-A3C217AB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22525"/>
            <a:ext cx="8229600" cy="3703638"/>
          </a:xfrm>
        </p:spPr>
        <p:txBody>
          <a:bodyPr/>
          <a:lstStyle/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41CC3-D120-4309-AE4A-8D93BE27D9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4.9.2023</a:t>
            </a:r>
            <a:endParaRPr lang="en-US"/>
          </a:p>
        </p:txBody>
      </p:sp>
      <p:pic>
        <p:nvPicPr>
          <p:cNvPr id="35846" name="Kuva 6">
            <a:extLst>
              <a:ext uri="{FF2B5EF4-FFF2-40B4-BE49-F238E27FC236}">
                <a16:creationId xmlns:a16="http://schemas.microsoft.com/office/drawing/2014/main" id="{144F203F-C2AF-4F65-AFC1-725675ED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61" y="2014537"/>
            <a:ext cx="85407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E635C31DCE604F8C574DCA6A5738D8" ma:contentTypeVersion="11" ma:contentTypeDescription="Luo uusi asiakirja." ma:contentTypeScope="" ma:versionID="618cf687a84ecb0cd1620ae5d6714d89">
  <xsd:schema xmlns:xsd="http://www.w3.org/2001/XMLSchema" xmlns:xs="http://www.w3.org/2001/XMLSchema" xmlns:p="http://schemas.microsoft.com/office/2006/metadata/properties" xmlns:ns2="e8288b3d-3a1a-4a82-b7b7-3466cef27ea3" xmlns:ns3="2b508efc-d60d-421b-ab9d-4939a5baaf5f" targetNamespace="http://schemas.microsoft.com/office/2006/metadata/properties" ma:root="true" ma:fieldsID="f1330eacefe36c6b5a782bfc4be8547e" ns2:_="" ns3:_="">
    <xsd:import namespace="e8288b3d-3a1a-4a82-b7b7-3466cef27ea3"/>
    <xsd:import namespace="2b508efc-d60d-421b-ab9d-4939a5ba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ti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8b3d-3a1a-4a82-b7b7-3466cef27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ti" ma:index="12" nillable="true" ma:displayName="Kommentti" ma:format="Dropdown" ma:internalName="Kommentti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08efc-d60d-421b-ab9d-4939a5baaf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1fd8d30-20f5-44d0-ab4c-9d747c8108fe}" ma:internalName="TaxCatchAll" ma:showField="CatchAllData" ma:web="2b508efc-d60d-421b-ab9d-4939a5baa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288b3d-3a1a-4a82-b7b7-3466cef27ea3">
      <Terms xmlns="http://schemas.microsoft.com/office/infopath/2007/PartnerControls"/>
    </lcf76f155ced4ddcb4097134ff3c332f>
    <TaxCatchAll xmlns="2b508efc-d60d-421b-ab9d-4939a5baaf5f" xsi:nil="true"/>
    <Kommentti xmlns="e8288b3d-3a1a-4a82-b7b7-3466cef27ea3" xsi:nil="true"/>
    <SharedWithUsers xmlns="2b508efc-d60d-421b-ab9d-4939a5baaf5f">
      <UserInfo>
        <DisplayName>Immonen Eija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977C29-3FBA-48D0-9560-30D57F88B1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8DC0B5-F913-4004-BE30-7CB3C87367A2}">
  <ds:schemaRefs>
    <ds:schemaRef ds:uri="2b508efc-d60d-421b-ab9d-4939a5baaf5f"/>
    <ds:schemaRef ds:uri="e8288b3d-3a1a-4a82-b7b7-3466cef27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3B094B-AB41-498A-9415-EC06EC239B76}">
  <ds:schemaRefs>
    <ds:schemaRef ds:uri="e8288b3d-3a1a-4a82-b7b7-3466cef27ea3"/>
    <ds:schemaRef ds:uri="http://purl.org/dc/elements/1.1/"/>
    <ds:schemaRef ds:uri="http://purl.org/dc/terms/"/>
    <ds:schemaRef ds:uri="2b508efc-d60d-421b-ab9d-4939a5baaf5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441</TotalTime>
  <Words>70</Words>
  <Application>Microsoft Office PowerPoint</Application>
  <PresentationFormat>Laajakuva</PresentationFormat>
  <Paragraphs>16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Brush Script MT</vt:lpstr>
      <vt:lpstr>Calibri</vt:lpstr>
      <vt:lpstr>Office-teema</vt:lpstr>
      <vt:lpstr>  Talouden seurantaraportti 1.1.-31.7.2023  </vt:lpstr>
      <vt:lpstr>Kainuun hyvinvointialue 1-7/2023</vt:lpstr>
      <vt:lpstr>Ostot OYS, HUS ja KYS Kainuun sote  1-7/2022 ja Kainuun hyvinvointialue 1-7/2023 (OYS lasku 7/23 1,3 milj. euroa puuttuu)</vt:lpstr>
      <vt:lpstr>HTV2 toteuma 1-7/2023</vt:lpstr>
      <vt:lpstr>Kiitos! eija.h.immonen@kainuu.fi p. 044 797 0656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Kainuun hyvinvointialueen ppt-pohja</dc:title>
  <dc:creator>Hyvönen Jani J</dc:creator>
  <cp:lastModifiedBy>Pussinen Miia</cp:lastModifiedBy>
  <cp:revision>8</cp:revision>
  <dcterms:created xsi:type="dcterms:W3CDTF">2021-11-02T08:16:43Z</dcterms:created>
  <dcterms:modified xsi:type="dcterms:W3CDTF">2023-09-07T08:01:29Z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0x010100ABE635C31DCE604F8C574DCA6A5738D8</vt:lpwstr>
  </property>
  <property fmtid="{D5CDD505-2E9C-101B-9397-08002B2CF9AE}" pid="3" name="MediaServiceImageTags">
    <vt:lpwstr/>
  </property>
</Properties>
</file>